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69A2D-32A5-61F8-4D25-336424C3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C71B19-2CB6-0F89-0138-D0F47366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71F8-2AE7-4115-86FE-9573165BA017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1E07EB9-37EE-055C-A339-BCF8E21F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9C539C-61B0-4E74-3762-837A86F4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CCC8-4FC1-4F16-B3CD-E0D747E7B5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71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F81493-8409-61D5-25AB-8A992E6A2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797D97-EDB2-7C44-38C9-665FF504A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8FC690-F273-160D-D06C-A76DDFA68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B71F8-2AE7-4115-86FE-9573165BA017}" type="datetimeFigureOut">
              <a:rPr lang="nl-NL" smtClean="0"/>
              <a:t>21-5-2025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16E76E-2CF3-9FCE-7605-5B4DD1BE81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C3D576-D0C8-F302-FF2C-399901976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CCC8-4FC1-4F16-B3CD-E0D747E7B5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10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B5137F8-E2AF-05A9-6AA2-3DCA2808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A52639-8AE0-DD3E-7681-41DEC5A20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7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F5A82B4-95AA-346B-1593-86A55298D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297D48-33E7-98F7-4F82-1AAA099E5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8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DFD1DE1-3514-E292-A114-D7B1BAA3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F29782-ABAD-107F-F91E-5DBCA8984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3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A0769A-1A2D-E61A-CED3-997DC7D1D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66BF61-750C-F224-4863-8963ACFA93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DB92774-94D9-80DF-6FDD-09C1DF515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DDEA56-D2F4-0F8E-9335-1AA5D3A84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B924B7-72CB-8118-7A76-A9E9747B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6C9AA5F-0456-1D65-6B84-7423608A86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0AD1CA-628A-D921-2384-6A0D7930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3A6B9F-20B5-D8EB-B969-B4D4513DD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0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5ADA68-CD93-D9DA-E0CA-BC61979B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53C7AB-AEA1-08FF-42BF-11D3D1E1A5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77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49EE803-4B1B-4106-C062-2D459433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8FBFC4A-A8D5-7CDA-D7BE-3B5BC45B9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0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9ABF750-8E2C-8986-EBCC-2CAED6FD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D82F960-60C5-760A-687F-D75261BD5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0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31000CC-FC19-90B9-B3DC-18EDFAB3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AB90E1-9B58-1F1A-5263-891980C29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5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380BF1-18C7-02A8-EB26-0194589E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AE0636-2143-9B6F-0AC4-564A577D2F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9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D935227-6076-5B3B-B7CD-6C5D47A6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5ACF46-5E5D-44E4-B1B5-16A58D7D2E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12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4DCD53-B84A-FE58-BC64-EF5CF264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F619FC-25A7-2ADB-0084-6569ACDEB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7114688-C3A3-A3B9-28BD-9E30625B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B01F471-2745-BB94-4FBE-9EAA4A1CE7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7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2997DD-FA67-C03A-F1C2-56EA8BB8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AF0685-F71A-7FE1-97F5-249FE60387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21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0766B6E-7A71-E4BF-FA81-D7B86DA9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D6CF8A-1BE0-6D7B-0050-90ADB3D2BE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A5DE001-C968-9EF2-F804-A2C04EDDB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EDE9BC4-6225-D945-3E6F-AA1A394E64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90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EA1977F-581F-E9C9-252E-44A68C10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73EAC3-A8B3-462B-57ED-120CA5A212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5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0DA65AF-BCCD-7B66-B1B8-8E6F327E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233956E-014A-DDC3-B4ED-00C49A53AF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8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28A06D4-042F-2DAF-9858-099BA35C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7A28C6-0ACA-3324-A5F5-58D111B59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90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2025-05-21T14:50:51Z</dcterms:created>
  <dcterms:modified xsi:type="dcterms:W3CDTF">2025-05-21T14:50:51Z</dcterms:modified>
</cp:coreProperties>
</file>